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84" r:id="rId4"/>
    <p:sldId id="285" r:id="rId5"/>
    <p:sldId id="278" r:id="rId6"/>
    <p:sldId id="272" r:id="rId7"/>
    <p:sldId id="265" r:id="rId8"/>
    <p:sldId id="273" r:id="rId9"/>
    <p:sldId id="274" r:id="rId10"/>
    <p:sldId id="275" r:id="rId11"/>
    <p:sldId id="271" r:id="rId12"/>
    <p:sldId id="267" r:id="rId13"/>
    <p:sldId id="263" r:id="rId14"/>
    <p:sldId id="266" r:id="rId15"/>
    <p:sldId id="269" r:id="rId16"/>
    <p:sldId id="286" r:id="rId17"/>
    <p:sldId id="287" r:id="rId18"/>
    <p:sldId id="268" r:id="rId19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088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962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583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365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069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185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16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151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446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21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571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900B-53B5-4CD7-8B0F-0C50DCBD34EE}" type="datetimeFigureOut">
              <a:rPr lang="es-MX" smtClean="0"/>
              <a:t>19/01/2021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500D-43CB-46F0-A31D-2379EBF4EA0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747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2"/>
          <p:cNvSpPr txBox="1"/>
          <p:nvPr/>
        </p:nvSpPr>
        <p:spPr>
          <a:xfrm>
            <a:off x="4283968" y="541832"/>
            <a:ext cx="4464496" cy="3728483"/>
          </a:xfrm>
          <a:prstGeom prst="rect">
            <a:avLst/>
          </a:prstGeom>
          <a:noFill/>
        </p:spPr>
        <p:txBody>
          <a:bodyPr wrap="square" lIns="95784" tIns="47892" rIns="95784" bIns="47892" rtlCol="0">
            <a:spAutoFit/>
          </a:bodyPr>
          <a:lstStyle/>
          <a:p>
            <a:r>
              <a:rPr lang="es-ES" b="1" dirty="0"/>
              <a:t> </a:t>
            </a:r>
            <a:endParaRPr lang="es-MX" dirty="0"/>
          </a:p>
          <a:p>
            <a:r>
              <a:rPr lang="es-MX" sz="2000" b="1" u="sng" dirty="0" smtClean="0"/>
              <a:t>ADMINISTRADOR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En Marzo 2019  llega el C.P. Ángel Alberto Ríos Ibarra Sustituyendo al Ing. Antonio Morgado.</a:t>
            </a:r>
          </a:p>
          <a:p>
            <a:pPr algn="just"/>
            <a:r>
              <a:rPr lang="es-MX" dirty="0" smtClean="0"/>
              <a:t>Fue propuesto por Mario Cabrera ex Responsable de Recursos Humanos de la Jurisdicción Sanitaria (Militancia Panista) y el Lic. Fernando Cazares Valderrábano actual Administrador Jurisdiccional</a:t>
            </a:r>
            <a:r>
              <a:rPr lang="es-MX" dirty="0"/>
              <a:t> </a:t>
            </a:r>
            <a:r>
              <a:rPr lang="es-MX" dirty="0" smtClean="0"/>
              <a:t>(Gente de Carlos Martínez, ex Panistas ahora de militancia Perredista). </a:t>
            </a:r>
          </a:p>
        </p:txBody>
      </p:sp>
      <p:sp>
        <p:nvSpPr>
          <p:cNvPr id="7" name="CuadroTexto 2"/>
          <p:cNvSpPr txBox="1"/>
          <p:nvPr/>
        </p:nvSpPr>
        <p:spPr>
          <a:xfrm>
            <a:off x="162210" y="3924601"/>
            <a:ext cx="8730270" cy="2589710"/>
          </a:xfrm>
          <a:prstGeom prst="rect">
            <a:avLst/>
          </a:prstGeom>
          <a:noFill/>
        </p:spPr>
        <p:txBody>
          <a:bodyPr wrap="square" lIns="95784" tIns="47892" rIns="95784" bIns="47892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Ocupa código de Promotor en Salud con adscripción al Centro de Salud de Xaltepec.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Carece de Funciones inherentes al Puesto.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No Organiza.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No Supervisa.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No Gestiona Recursos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No se apega  </a:t>
            </a:r>
            <a:r>
              <a:rPr lang="es-MX" dirty="0"/>
              <a:t>a </a:t>
            </a:r>
            <a:r>
              <a:rPr lang="es-MX" dirty="0" smtClean="0"/>
              <a:t>las </a:t>
            </a:r>
            <a:r>
              <a:rPr lang="es-MX" dirty="0"/>
              <a:t>N</a:t>
            </a:r>
            <a:r>
              <a:rPr lang="es-MX" dirty="0" smtClean="0"/>
              <a:t>ormas </a:t>
            </a:r>
            <a:r>
              <a:rPr lang="es-MX" dirty="0"/>
              <a:t>y </a:t>
            </a:r>
            <a:r>
              <a:rPr lang="es-MX" dirty="0" smtClean="0"/>
              <a:t>Lineamientos de Programas como lo establece el Marco Jurídico de Actuación de los Servicios de Salud.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No se cumplen con los Objetivos  de la Administración.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99" y="1268760"/>
            <a:ext cx="2419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8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331640" y="53014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MORTUORIO</a:t>
            </a:r>
            <a:endParaRPr lang="es-MX" b="1" u="sng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723878" cy="496517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98" y="2702019"/>
            <a:ext cx="3237824" cy="366902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5076056" y="882586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No gestiona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No esta al pendiente del servicio de basura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No se puedo meter el cuerpo de un Difunto por que saturo de basura el mortuorio</a:t>
            </a:r>
          </a:p>
        </p:txBody>
      </p:sp>
    </p:spTree>
    <p:extLst>
      <p:ext uri="{BB962C8B-B14F-4D97-AF65-F5344CB8AC3E}">
        <p14:creationId xmlns:p14="http://schemas.microsoft.com/office/powerpoint/2010/main" val="29617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66126" y="188640"/>
            <a:ext cx="7753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QUEJAS DIVERSAS POR PARTE DEL PERSONAL Y USUARIOS </a:t>
            </a:r>
            <a:endParaRPr lang="es-MX" b="1" u="sng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0" y="589073"/>
            <a:ext cx="4492575" cy="61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8076"/>
            <a:ext cx="4176464" cy="611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7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95936" y="53014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QUEJAS</a:t>
            </a:r>
            <a:endParaRPr lang="es-MX" b="1" u="sng" dirty="0" smtClean="0"/>
          </a:p>
        </p:txBody>
      </p:sp>
      <p:sp>
        <p:nvSpPr>
          <p:cNvPr id="2" name="AutoShape 2" descr="blob:https://web.whatsapp.com/88ece56c-5361-4319-9697-3bca1409bb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5" descr="blob:https://web.whatsapp.com/609c5fc4-1112-4067-aa39-e148591fa5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362680" y="6381328"/>
            <a:ext cx="8601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/>
              <a:t>https://radioexpresion.com.mx/2020/02/28/faltan-medicamentos-y-camas-en-el-hospital-general/</a:t>
            </a:r>
            <a:endParaRPr lang="es-MX" sz="16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9" y="899480"/>
            <a:ext cx="4248472" cy="2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2" y="899480"/>
            <a:ext cx="4428493" cy="2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648575" cy="23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9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95936" y="53014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QUEJAS</a:t>
            </a:r>
            <a:endParaRPr lang="es-MX" b="1" u="sng" dirty="0" smtClean="0"/>
          </a:p>
        </p:txBody>
      </p:sp>
      <p:pic>
        <p:nvPicPr>
          <p:cNvPr id="4098" name="Picture 2" descr="C:\Users\Maria\Downloads\WhatsApp Image 2020-09-23 at 18.06.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4" y="980728"/>
            <a:ext cx="3739344" cy="49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a\Downloads\WhatsApp Image 2020-09-23 at 18.06.03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739344" cy="49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95936" y="53014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QUEJAS</a:t>
            </a:r>
            <a:endParaRPr lang="es-MX" b="1" u="sng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2" y="1124074"/>
            <a:ext cx="3962400" cy="525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9597" y="1592459"/>
            <a:ext cx="52572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95936" y="53014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QUEJAS</a:t>
            </a:r>
            <a:endParaRPr lang="es-MX" b="1" u="sng" dirty="0" smtClean="0"/>
          </a:p>
        </p:txBody>
      </p:sp>
      <p:sp>
        <p:nvSpPr>
          <p:cNvPr id="2" name="AutoShape 2" descr="blob:https://web.whatsapp.com/88ece56c-5361-4319-9697-3bca1409bb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5" descr="blob:https://web.whatsapp.com/609c5fc4-1112-4067-aa39-e148591fa5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6080" y="2145382"/>
            <a:ext cx="5071886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82115" y="5919663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/>
              <a:t>https://www.diariocambio.com.mx/2020/regiones/sierra-norte/item/26505-denuncian-acoso-sexual-y-laboral-en-hospital-general-de-huauchinango</a:t>
            </a:r>
            <a:endParaRPr lang="es-MX" sz="1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196752"/>
            <a:ext cx="52205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5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88ece56c-5361-4319-9697-3bca1409bb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5" descr="blob:https://web.whatsapp.com/609c5fc4-1112-4067-aa39-e148591fa5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307974" y="185518"/>
            <a:ext cx="4912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Denuncias  Sobre Vacunación </a:t>
            </a:r>
            <a:r>
              <a:rPr lang="es-ES" b="1" u="sng" dirty="0" err="1" smtClean="0"/>
              <a:t>Covid</a:t>
            </a:r>
            <a:endParaRPr lang="es-MX" b="1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5133"/>
            <a:ext cx="4029075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7974" y="1202317"/>
            <a:ext cx="3039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Personal Administrativo del hospital General primeros en Vacunarse contra Covid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37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540568" y="852"/>
            <a:ext cx="4912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Denuncias  Sobre Vacunación </a:t>
            </a:r>
            <a:r>
              <a:rPr lang="es-ES" b="1" u="sng" dirty="0" err="1" smtClean="0"/>
              <a:t>Covid</a:t>
            </a:r>
            <a:endParaRPr lang="es-MX" b="1" u="sng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21044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5948"/>
            <a:ext cx="2495077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07650"/>
            <a:ext cx="2902033" cy="30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6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88ece56c-5361-4319-9697-3bca1409bb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5" descr="blob:https://web.whatsapp.com/609c5fc4-1112-4067-aa39-e148591fa5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CuadroTexto 2"/>
          <p:cNvSpPr txBox="1"/>
          <p:nvPr/>
        </p:nvSpPr>
        <p:spPr>
          <a:xfrm>
            <a:off x="532383" y="539640"/>
            <a:ext cx="8000057" cy="5636698"/>
          </a:xfrm>
          <a:prstGeom prst="rect">
            <a:avLst/>
          </a:prstGeom>
          <a:noFill/>
        </p:spPr>
        <p:txBody>
          <a:bodyPr wrap="square" lIns="95784" tIns="47892" rIns="95784" bIns="47892" rtlCol="0">
            <a:spAutoFit/>
          </a:bodyPr>
          <a:lstStyle/>
          <a:p>
            <a:pPr algn="just"/>
            <a:r>
              <a:rPr lang="es-ES" dirty="0"/>
              <a:t> </a:t>
            </a:r>
            <a:r>
              <a:rPr lang="es-ES" b="1" dirty="0" smtClean="0"/>
              <a:t>E</a:t>
            </a:r>
            <a:r>
              <a:rPr lang="es-MX" b="1" dirty="0" smtClean="0"/>
              <a:t>stas quejas entre otras, fueron presentadas desde meses anteriores a: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/>
              <a:t>Dra. Cecilia Laura Jaramillo y Cuatle Coordinadora de Servicios de Salud de los Servicios de Salud del Estado de Puebla. (Sin Recibir Apoyo)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/>
              <a:t> Dra. Gloria Ramos Directora de Atención a la Salud de los Servicios de Salud del Estado de Puebla (Militancia Panista y protectora de estos Funcionarios Corruptos)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/>
              <a:t>Se ha comentado de la Misma Manera con el Secretario de Salud José Antonio Martínez pero protege mucho al Director (Militancia Panista)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/>
          </a:p>
          <a:p>
            <a:pPr algn="just"/>
            <a:r>
              <a:rPr lang="es-MX" dirty="0" smtClean="0"/>
              <a:t> Haciendo caso omiso a nuestras peticiones y protegiendo por años a estos Directivos corruptos, sin valores ni principios, sin calidad humana y sin calidez y amor en el servicio.</a:t>
            </a:r>
          </a:p>
          <a:p>
            <a:pPr algn="just"/>
            <a:endParaRPr lang="es-MX" dirty="0"/>
          </a:p>
          <a:p>
            <a:pPr algn="ctr"/>
            <a:r>
              <a:rPr lang="es-MX" b="1" dirty="0" smtClean="0"/>
              <a:t>Somos un Grupo de Trabajadores luchando  por cambiar la corrupción e injusticia que vivimos en nuestro centro de trabajo, queremos recuperar los valores perdidos.</a:t>
            </a:r>
          </a:p>
        </p:txBody>
      </p:sp>
    </p:spTree>
    <p:extLst>
      <p:ext uri="{BB962C8B-B14F-4D97-AF65-F5344CB8AC3E}">
        <p14:creationId xmlns:p14="http://schemas.microsoft.com/office/powerpoint/2010/main" val="19479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2"/>
          <p:cNvSpPr txBox="1"/>
          <p:nvPr/>
        </p:nvSpPr>
        <p:spPr>
          <a:xfrm>
            <a:off x="184570" y="548680"/>
            <a:ext cx="8730270" cy="6067585"/>
          </a:xfrm>
          <a:prstGeom prst="rect">
            <a:avLst/>
          </a:prstGeom>
          <a:noFill/>
        </p:spPr>
        <p:txBody>
          <a:bodyPr wrap="square" lIns="95784" tIns="47892" rIns="95784" bIns="47892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No existe registro de ingreso de los </a:t>
            </a:r>
            <a:r>
              <a:rPr lang="es-MX" sz="1600" dirty="0"/>
              <a:t>insumos </a:t>
            </a:r>
            <a:r>
              <a:rPr lang="es-MX" sz="1600" dirty="0" smtClean="0"/>
              <a:t>adquiridos con </a:t>
            </a:r>
            <a:r>
              <a:rPr lang="es-MX" sz="1600" dirty="0"/>
              <a:t>el presupuesto </a:t>
            </a:r>
            <a:r>
              <a:rPr lang="es-MX" sz="1600" dirty="0" smtClean="0"/>
              <a:t>del Hospital en el Sistema de Administración Empresarial (SAE) programa que maneja el Responsable del  Almacén hospitalario para ingresas los insumos.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En diversas ocasiones dichos insumos No llegan a la Unidad, sin embargo los Responsables de Área Firman los Formatos de Memorándums  y Pedidos por miedo  a Represarías y para Evitar problemas  con el Administrador.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Realiza Desvió de Recurso del Servicio Básico de Combustible, Modificando  a Bitácoras y Alteración de  Oficios de Comisión de los Operadores de Ambulancia para justificar el Recurso.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 </a:t>
            </a:r>
            <a:r>
              <a:rPr lang="es-MX" sz="1600" dirty="0" smtClean="0"/>
              <a:t>Ha presentado dentro de la Comprobación de Combustible, Bitácora de la Unidad con numero económico 183 la cual por mucho tiempo estuvo sin Movimiento a la Ciudad de Puebla, por el mal estado en el que se encontraba, tendrá aproximadamente 15 días que la mando a Arreglar , aproximadamente  a principios de Octubre.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Las Bitácoras de comprobación de Combustible no se encuentran archivadas dentro de  las carpetas donde se encuentra copia de comprobación de los Recursos, estas obran en poder Únicamente del  Administrador.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Continua Trabajando con los Mismos Proveedores que la Administración Anterior (</a:t>
            </a:r>
            <a:r>
              <a:rPr lang="es-MX" sz="1600" dirty="0" err="1" smtClean="0"/>
              <a:t>Administracion</a:t>
            </a:r>
            <a:r>
              <a:rPr lang="es-MX" sz="1600" dirty="0" smtClean="0"/>
              <a:t> de los Valencia Ávila)</a:t>
            </a: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2024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1814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6721" y="2839371"/>
            <a:ext cx="2570169" cy="418147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868144" y="88117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Bitácora Real</a:t>
            </a:r>
          </a:p>
          <a:p>
            <a:pPr algn="ctr"/>
            <a:r>
              <a:rPr lang="es-MX" sz="1400" dirty="0" smtClean="0"/>
              <a:t> Elaborada por los Operadores de Ambulancia con su Puño y Letra</a:t>
            </a:r>
            <a:endParaRPr lang="es-MX" sz="1400" dirty="0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4511068" y="1700808"/>
            <a:ext cx="1069044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39552" y="3645024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Bitácora Alterada y Modificada Por el Administrador</a:t>
            </a:r>
            <a:endParaRPr lang="es-MX" sz="1400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131980" y="4383688"/>
            <a:ext cx="2201255" cy="75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8" y="596993"/>
            <a:ext cx="2290109" cy="180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1" y="2852935"/>
            <a:ext cx="2505596" cy="263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627381"/>
            <a:ext cx="3567620" cy="532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915816" y="1124744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Oficios de Comisión Alterados por el Administrador para Anexar de Soporte a las Bitácoras y Justificar Recurso</a:t>
            </a:r>
          </a:p>
          <a:p>
            <a:pPr algn="ctr"/>
            <a:endParaRPr lang="es-MX" sz="1400" dirty="0"/>
          </a:p>
        </p:txBody>
      </p:sp>
      <p:cxnSp>
        <p:nvCxnSpPr>
          <p:cNvPr id="5" name="4 Conector recto de flecha"/>
          <p:cNvCxnSpPr>
            <a:stCxn id="12" idx="3"/>
          </p:cNvCxnSpPr>
          <p:nvPr/>
        </p:nvCxnSpPr>
        <p:spPr>
          <a:xfrm>
            <a:off x="5148064" y="1817242"/>
            <a:ext cx="1999835" cy="58353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1691680" y="3284984"/>
            <a:ext cx="43204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 rot="5400000">
            <a:off x="700451" y="3653408"/>
            <a:ext cx="432048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3131840" y="45619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Se logra Apreciar el Corrector </a:t>
            </a:r>
            <a:endParaRPr lang="es-MX" sz="1400" dirty="0"/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2223356" y="4068065"/>
            <a:ext cx="1340532" cy="55745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2"/>
          <p:cNvSpPr txBox="1"/>
          <p:nvPr/>
        </p:nvSpPr>
        <p:spPr>
          <a:xfrm>
            <a:off x="184570" y="548680"/>
            <a:ext cx="8730270" cy="7298691"/>
          </a:xfrm>
          <a:prstGeom prst="rect">
            <a:avLst/>
          </a:prstGeom>
          <a:noFill/>
        </p:spPr>
        <p:txBody>
          <a:bodyPr wrap="square" lIns="95784" tIns="47892" rIns="95784" bIns="47892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En cuanto al Recurso de Gastos de operación  ha recibido dinero de parte del Algunos Proveedores, comentarios hechos por el mismo Administrador.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Ha realizado compras de pintura, sin llegar en su totalidad los insumos, existiendo demasiado mobiliario y </a:t>
            </a:r>
            <a:r>
              <a:rPr lang="es-MX" sz="1400" dirty="0"/>
              <a:t>equipo, No muestra interés  para mantener en buen estado la infraestructura </a:t>
            </a:r>
            <a:r>
              <a:rPr lang="es-MX" sz="1400" dirty="0" smtClean="0"/>
              <a:t>Hospitalaria.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Entrega al Departamento de Recursos Humanos un reloj checador que extrajo de la unidad de Tlatlauquitepec, mismo comentario echo por el Administrador.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Realiza Compras y hace negocio con su Amigo de infancina Aquilino Martínez a quien supuestamente compra Material desechable y limpieza para cocina y en diversas ocasiones no llegan los insumos  a esta Unidad.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Realiza Compras extraordinarias independientes a los insumos entregados por parte de la Empresa Subrogada de limpieza,  los cuales no son registrados en el S.A.E.  del Almacén, entregado  directamente a la Jefatura de Enfermería para ser distribuidos a sus mas allegados </a:t>
            </a:r>
            <a:endParaRPr lang="es-MX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En cuanto a insumos de papelería la misma situación , no entran en los registros de almacén y solo autoriza la compra a sus allegados.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La </a:t>
            </a:r>
            <a:r>
              <a:rPr lang="es-MX" sz="1400" dirty="0"/>
              <a:t>Fachada del Hospital continua con los colores del Gobierno Anterior ( no se ha gestiona do la pintura del Exterior del Hospital encontrándose en mal estado y deteriorando la Imagen </a:t>
            </a:r>
            <a:r>
              <a:rPr lang="es-MX" sz="1400" dirty="0" smtClean="0"/>
              <a:t>institucional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/>
              <a:t>Fue </a:t>
            </a:r>
            <a:r>
              <a:rPr lang="es-MX" sz="1400" dirty="0"/>
              <a:t>Administrador en el Hospital General del Tlatlauquitepec, propuesto por el Gobierno Moreno </a:t>
            </a:r>
            <a:r>
              <a:rPr lang="es-MX" sz="1400" dirty="0" smtClean="0"/>
              <a:t>Vallista</a:t>
            </a:r>
            <a:endParaRPr lang="es-MX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Fue destituido del Cargo de Administrador por Acoso Sexual y Laboral, negociando su cambio de adscripción a la Jurisdicción 01 de Huauchinango.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Se encuentra bajo tratamiento </a:t>
            </a:r>
            <a:r>
              <a:rPr lang="es-MX" sz="1400" dirty="0" smtClean="0"/>
              <a:t>Psiquiátrico</a:t>
            </a:r>
            <a:endParaRPr lang="es-MX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Ha dejado sin Ambulancias la Unidas Hospitalaria por  largos periodos de tiempo</a:t>
            </a:r>
            <a:r>
              <a:rPr lang="es-MX" sz="1400" dirty="0" smtClean="0"/>
              <a:t>.</a:t>
            </a:r>
            <a:endParaRPr lang="es-MX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Hace Falta Mantenimiento Preventivo a Equipo </a:t>
            </a:r>
            <a:r>
              <a:rPr lang="es-MX" sz="1400" dirty="0" smtClean="0"/>
              <a:t>Medico</a:t>
            </a:r>
            <a:endParaRPr lang="es-MX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Fisgonea a las Mujeres que laboran en la unidad </a:t>
            </a:r>
            <a:r>
              <a:rPr lang="es-MX" sz="1400" dirty="0" smtClean="0"/>
              <a:t>Hospitalaria y Realiza Acoso Sexual Intimidándolas.</a:t>
            </a:r>
            <a:endParaRPr lang="es-MX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Ante la contingencia Covid 19 no proporciono equipo de protección al personal administrativo </a:t>
            </a:r>
            <a:r>
              <a:rPr lang="es-MX" sz="1400" dirty="0" smtClean="0"/>
              <a:t>, pese a que Obtuvieron Donaciones.</a:t>
            </a:r>
            <a:endParaRPr lang="es-MX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No autoriza la colocación de Papel Sanitario ni sanitas </a:t>
            </a:r>
            <a:r>
              <a:rPr lang="es-MX" sz="1400" dirty="0" smtClean="0"/>
              <a:t>en baños </a:t>
            </a:r>
            <a:r>
              <a:rPr lang="es-MX" sz="1400" dirty="0"/>
              <a:t>públicos ni personal, únicamente  autoriza  insumos en el baño del Director, quirófanos y a sus mas </a:t>
            </a:r>
            <a:r>
              <a:rPr lang="es-MX" sz="1400" dirty="0" smtClean="0"/>
              <a:t>allegados.</a:t>
            </a:r>
          </a:p>
          <a:p>
            <a:pPr algn="r"/>
            <a:r>
              <a:rPr lang="es-MX" sz="1400" dirty="0" smtClean="0"/>
              <a:t>(Se adjuntan Evidencias)</a:t>
            </a:r>
            <a:endParaRPr lang="es-MX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1806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331640" y="33265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AREA DE ARCHIVO Y ALMACEN</a:t>
            </a:r>
            <a:endParaRPr lang="es-MX" b="1" u="sng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756326" cy="482453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91478" y="692696"/>
            <a:ext cx="8618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TIENE MAS DE UN AÑO SIN ASIGNAR RESPONSABLE EN DICHA AREA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NO GESTIONA ESTANTEROS NI SE PREOCUPAN POR CUMPLIR CON  LA ENTREGA DE DICHOS ARCHIVOS EN OFICINA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NO SUPERVISAN  AREAS, NI GESTRIONAN ESTANTEROS PARA MANTENER EL ORDEN EN DICHAS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1540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331640" y="10734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AREA DE ARCHIVO Y ALMACEN</a:t>
            </a:r>
            <a:endParaRPr lang="es-MX" b="1" u="sng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528392" cy="453650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7" y="2348880"/>
            <a:ext cx="4233347" cy="43204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54868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dicho almacén se encuentras 2 capsulas para traslado de pacientes con síntomas de </a:t>
            </a:r>
            <a:r>
              <a:rPr lang="es-MX" dirty="0" smtClean="0"/>
              <a:t>covid-19 </a:t>
            </a:r>
            <a:r>
              <a:rPr lang="es-MX" dirty="0"/>
              <a:t>las cuales fueron </a:t>
            </a:r>
            <a:r>
              <a:rPr lang="es-MX" dirty="0" smtClean="0"/>
              <a:t>obtenidas </a:t>
            </a:r>
            <a:r>
              <a:rPr lang="es-MX" dirty="0"/>
              <a:t>con recursos del mismos personal preocupado por su integridad ya que en varias ocasiones se solicitó apoyo a los directivos </a:t>
            </a:r>
            <a:r>
              <a:rPr lang="es-MX" dirty="0" smtClean="0"/>
              <a:t> y desde el mes de  </a:t>
            </a:r>
            <a:r>
              <a:rPr lang="es-MX" dirty="0"/>
              <a:t>mayo del 2020 se encuentran resguardadas </a:t>
            </a:r>
            <a:r>
              <a:rPr lang="es-MX" dirty="0" smtClean="0"/>
              <a:t> en el almacén sin </a:t>
            </a:r>
            <a:r>
              <a:rPr lang="es-MX" dirty="0"/>
              <a:t>utilizar y sin otorgar capacitación a </a:t>
            </a:r>
            <a:r>
              <a:rPr lang="es-MX" dirty="0" smtClean="0"/>
              <a:t>los operadores </a:t>
            </a:r>
            <a:r>
              <a:rPr lang="es-MX" dirty="0"/>
              <a:t>de las unidades de emergencia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5508104" y="2026008"/>
            <a:ext cx="504056" cy="31311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2753347" y="2026008"/>
            <a:ext cx="3006785" cy="17978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6164560" y="1972882"/>
            <a:ext cx="1143744" cy="19601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115616" y="40466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AREA DE COCINA</a:t>
            </a:r>
            <a:endParaRPr lang="es-MX" b="1" u="sng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5220072" y="1196752"/>
            <a:ext cx="37123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ESTANTEROS OXIDADOS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NO HAY FUMIGACION, EXISTE FAUNA NOCIVA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NO REALIZA RECORRIDOS Y SUPERVICIONES AL AREA DE COCINA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NO SE APEGAN A LA NORMA 251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" y="1196753"/>
            <a:ext cx="402913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331640" y="53014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AREA DE COCINA</a:t>
            </a:r>
            <a:endParaRPr lang="es-MX" b="1" u="sng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4371"/>
            <a:ext cx="32734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31" y="1241560"/>
            <a:ext cx="3096344" cy="482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880</Words>
  <Application>Microsoft Office PowerPoint</Application>
  <PresentationFormat>Presentación en pantalla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</dc:creator>
  <cp:lastModifiedBy>Maria</cp:lastModifiedBy>
  <cp:revision>80</cp:revision>
  <cp:lastPrinted>2021-01-19T02:02:16Z</cp:lastPrinted>
  <dcterms:created xsi:type="dcterms:W3CDTF">2020-09-23T19:12:00Z</dcterms:created>
  <dcterms:modified xsi:type="dcterms:W3CDTF">2021-01-19T20:41:19Z</dcterms:modified>
</cp:coreProperties>
</file>